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EM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50" d="100"/>
          <a:sy n="50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11T19:51:48.484" idx="1">
    <p:pos x="10" y="10"/>
    <p:text/>
  </p:cm>
  <p:cm authorId="0" dt="2012-09-11T19:51:55.312" idx="2">
    <p:pos x="146" y="146"/>
    <p:text/>
  </p:cm>
  <p:cm authorId="0" dt="2012-09-11T19:51:56.968" idx="3">
    <p:pos x="282" y="2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0598E-6949-4C10-A60B-269F26F2598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6CBD-27D1-47A3-9F32-1218015D5FE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36CBD-27D1-47A3-9F32-1218015D5FE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dirty="0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121A7CE-6616-4A22-A742-A87321B895A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0C323BC-3830-44FD-96BB-093A78C8413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X:\Mis%20documentos\trabajodocente\ssp_transito_y_vialidad_puebla_estatal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Expresiones propias de documentos legales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4450" name="Picture 2" descr="http://img2.mlstatic.com/oferta-mas-de-700-modelos-de-documentos-legales-aprovecha_MLV-O-23954033_5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73016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 compone de partes claramente diferenciadas y agrupadas en: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Disposiciones generales 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Títulos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Capítulos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Artículos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Incisos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Transitorios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 generales: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Otras leyes en las que se sustenta o con las que se relaciona la presente ley.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Inicio de la vigencia de la ley.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Ámbito en el que es valida su aplicación.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Institución que la creó y la autoridad encargada de su aplicación.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Definiciones de los tipos de personas y las funciones sociales y jurídicas a las que se aplica la ley.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Términos en los que se aplican las sanciones.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Títulos: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Señalan temas o asuntos generales y se componen de capítulos.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3183557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MX" sz="4400" b="0" i="0" u="none" strike="noStrike" kern="0" cap="none" spc="0" normalizeH="0" baseline="0" noProof="0" dirty="0" smtClean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Capítulos:</a:t>
            </a:r>
            <a:endParaRPr kumimoji="1" lang="en-US" sz="4400" b="0" i="0" u="none" strike="noStrike" kern="0" cap="none" spc="0" normalizeH="0" baseline="0" noProof="0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>
                <a:outerShdw blurRad="127000" algn="tl" rotWithShape="0">
                  <a:schemeClr val="bg1">
                    <a:alpha val="5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39552" y="4509120"/>
            <a:ext cx="8229600" cy="964704"/>
          </a:xfrm>
          <a:prstGeom prst="rect">
            <a:avLst/>
          </a:prstGeom>
        </p:spPr>
        <p:txBody>
          <a:bodyPr vert="horz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/>
              <a:buChar char="n"/>
              <a:tabLst/>
              <a:defRPr/>
            </a:pPr>
            <a:r>
              <a:rPr kumimoji="1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Señalan con claridad</a:t>
            </a:r>
            <a:r>
              <a:rPr kumimoji="1" lang="es-MX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otras subdivisiones temáti</a:t>
            </a:r>
            <a:r>
              <a:rPr kumimoji="1" lang="es-MX" sz="3200" b="1" kern="0" dirty="0" smtClean="0">
                <a:solidFill>
                  <a:srgbClr val="FF0000"/>
                </a:solidFill>
              </a:rPr>
              <a:t>cas tratadas por separado en cada artículo.</a:t>
            </a:r>
            <a:endParaRPr kumimoji="1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http://www.escuelademanejofacil.com.mx/attachments/Image/vi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77072"/>
            <a:ext cx="2664296" cy="278092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Artículos: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Son aquellas disposiciones y definiciones que se presentan por separado e forma de artículos numerados, los que a su vez pueden contener </a:t>
            </a:r>
            <a:r>
              <a:rPr lang="es-MX" b="1" u="sng" dirty="0" smtClean="0">
                <a:solidFill>
                  <a:schemeClr val="tx1"/>
                </a:solidFill>
              </a:rPr>
              <a:t>incisos o partes </a:t>
            </a:r>
            <a:r>
              <a:rPr lang="es-MX" b="1" dirty="0" smtClean="0">
                <a:solidFill>
                  <a:srgbClr val="FF0000"/>
                </a:solidFill>
              </a:rPr>
              <a:t>también señaladas por números o letras.</a:t>
            </a:r>
          </a:p>
          <a:p>
            <a:endParaRPr lang="es-MX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s-MX" b="1" u="sng" dirty="0" smtClean="0">
              <a:solidFill>
                <a:srgbClr val="FF0000"/>
              </a:solidFill>
              <a:hlinkClick r:id="rId3" action="ppaction://hlinkfile"/>
            </a:endParaRPr>
          </a:p>
          <a:p>
            <a:pPr algn="ctr">
              <a:buNone/>
            </a:pPr>
            <a:endParaRPr lang="es-MX" b="1" u="sng" dirty="0" smtClean="0">
              <a:solidFill>
                <a:srgbClr val="FF0000"/>
              </a:solidFill>
              <a:hlinkClick r:id="rId3" action="ppaction://hlinkfile"/>
            </a:endParaRPr>
          </a:p>
          <a:p>
            <a:pPr algn="ctr">
              <a:buNone/>
            </a:pPr>
            <a:r>
              <a:rPr lang="es-MX" b="1" u="sng" dirty="0" smtClean="0">
                <a:solidFill>
                  <a:srgbClr val="FF0000"/>
                </a:solidFill>
                <a:hlinkClick r:id="rId3" action="ppaction://hlinkfile"/>
              </a:rPr>
              <a:t>EJEMPLO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Expresiones propias de disposiciones legales: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064896" cy="483957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91911"/>
                <a:gridCol w="4972985"/>
              </a:tblGrid>
              <a:tr h="625047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itchFamily="34" charset="0"/>
                          <a:cs typeface="Arial" pitchFamily="34" charset="0"/>
                        </a:rPr>
                        <a:t>NOMBRES O SUSTANTIVOS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 ciudadano,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el padre, la madre, el patrón, el trabajador.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1708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itchFamily="34" charset="0"/>
                          <a:cs typeface="Arial" pitchFamily="34" charset="0"/>
                        </a:rPr>
                        <a:t>EXPRESIONES</a:t>
                      </a:r>
                      <a:r>
                        <a:rPr lang="es-MX" b="1" baseline="0" dirty="0" smtClean="0">
                          <a:latin typeface="Arial" pitchFamily="34" charset="0"/>
                          <a:cs typeface="Arial" pitchFamily="34" charset="0"/>
                        </a:rPr>
                        <a:t> ADJETIVAS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Pobres, separados,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en estado de desamparo, privados de su libertad, pequeños.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6080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itchFamily="34" charset="0"/>
                          <a:cs typeface="Arial" pitchFamily="34" charset="0"/>
                        </a:rPr>
                        <a:t>VERBOS</a:t>
                      </a:r>
                      <a:r>
                        <a:rPr lang="es-MX" b="1" baseline="0" dirty="0" smtClean="0">
                          <a:latin typeface="Arial" pitchFamily="34" charset="0"/>
                          <a:cs typeface="Arial" pitchFamily="34" charset="0"/>
                        </a:rPr>
                        <a:t> SER, ESTAR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Están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sujetos a esta ley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Serán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objeto de lo establecido en este artículo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obligaciones de los padres o tutores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6080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itchFamily="34" charset="0"/>
                          <a:cs typeface="Arial" pitchFamily="34" charset="0"/>
                        </a:rPr>
                        <a:t>VERBOS</a:t>
                      </a:r>
                      <a:r>
                        <a:rPr lang="es-MX" b="1" baseline="0" dirty="0" smtClean="0">
                          <a:latin typeface="Arial" pitchFamily="34" charset="0"/>
                          <a:cs typeface="Arial" pitchFamily="34" charset="0"/>
                        </a:rPr>
                        <a:t> DEBER, PODER, TENER Y HABER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Debe</a:t>
                      </a:r>
                      <a:r>
                        <a:rPr lang="es-MX" sz="16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evitar la violencia verbal y física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Tiene 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 reportar el caso</a:t>
                      </a:r>
                    </a:p>
                    <a:p>
                      <a:pPr algn="ctr"/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Quien </a:t>
                      </a:r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haya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padecido una agresión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Haber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comunicado en términos legales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6080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itchFamily="34" charset="0"/>
                          <a:cs typeface="Arial" pitchFamily="34" charset="0"/>
                        </a:rPr>
                        <a:t>VERBOS</a:t>
                      </a:r>
                      <a:r>
                        <a:rPr lang="es-MX" b="1" baseline="0" dirty="0" smtClean="0">
                          <a:latin typeface="Arial" pitchFamily="34" charset="0"/>
                          <a:cs typeface="Arial" pitchFamily="34" charset="0"/>
                        </a:rPr>
                        <a:t> EN INFINITIVO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Tiene derecho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</a:t>
                      </a:r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conocer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su estado legal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Contar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 una defensa de oficio</a:t>
                      </a:r>
                    </a:p>
                    <a:p>
                      <a:pPr algn="ctr"/>
                      <a:r>
                        <a:rPr lang="es-MX" sz="16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Asistir</a:t>
                      </a: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oportunamente, obedecer las disposiciones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PinturaYamato</Template>
  <TotalTime>110</TotalTime>
  <Words>283</Words>
  <Application>Microsoft Office PowerPoint</Application>
  <PresentationFormat>Presentación en pantalla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YamatoPainting</vt:lpstr>
      <vt:lpstr>Expresiones propias de documentos legales</vt:lpstr>
      <vt:lpstr>Se compone de partes claramente diferenciadas y agrupadas en:</vt:lpstr>
      <vt:lpstr>Disposiciones generales:</vt:lpstr>
      <vt:lpstr>Títulos:</vt:lpstr>
      <vt:lpstr>Artículos:</vt:lpstr>
      <vt:lpstr>Expresiones propias de disposiciones legales: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OEM</cp:lastModifiedBy>
  <cp:revision>11</cp:revision>
  <dcterms:created xsi:type="dcterms:W3CDTF">2012-09-12T00:05:49Z</dcterms:created>
  <dcterms:modified xsi:type="dcterms:W3CDTF">2012-09-12T01:56:04Z</dcterms:modified>
</cp:coreProperties>
</file>