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C3158-8D04-4DD1-9C33-6E1D27DE16A6}" type="datetimeFigureOut">
              <a:rPr lang="en-US" smtClean="0"/>
              <a:t>5/8/2013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37DC-8D84-476B-88BD-245BC152AF2C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9EC54-FA26-44D6-925E-1262ECBBA85C}" type="datetimeFigureOut">
              <a:rPr lang="en-US" smtClean="0"/>
              <a:t>5/7/2013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FA8DD-BE2C-4F8C-9088-AA0C81657D84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rta-Poder-para-Imprimir.jpg"/>
          <p:cNvPicPr>
            <a:picLocks noChangeAspect="1"/>
          </p:cNvPicPr>
          <p:nvPr/>
        </p:nvPicPr>
        <p:blipFill>
          <a:blip r:embed="rId2" cstate="print"/>
          <a:srcRect b="657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268" name="AutoShape 4" descr="http://paraimprimir.org/wp-content/uploads/2012/10/Carta-Poder-para-Imprimir.jpg"/>
          <p:cNvSpPr>
            <a:spLocks noChangeAspect="1" noChangeArrowheads="1"/>
          </p:cNvSpPr>
          <p:nvPr/>
        </p:nvSpPr>
        <p:spPr bwMode="auto">
          <a:xfrm>
            <a:off x="155575" y="-2239963"/>
            <a:ext cx="360997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0" name="AutoShape 6" descr="http://paraimprimir.org/wp-content/uploads/2012/10/Carta-Poder-para-Imprimir.jpg"/>
          <p:cNvSpPr>
            <a:spLocks noChangeAspect="1" noChangeArrowheads="1"/>
          </p:cNvSpPr>
          <p:nvPr/>
        </p:nvSpPr>
        <p:spPr bwMode="auto">
          <a:xfrm>
            <a:off x="155575" y="-2239963"/>
            <a:ext cx="360997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272" name="AutoShape 8" descr="http://paraimprimir.org/wp-content/uploads/2012/10/Carta-Poder-para-Imprimir.jpg"/>
          <p:cNvSpPr>
            <a:spLocks noChangeAspect="1" noChangeArrowheads="1"/>
          </p:cNvSpPr>
          <p:nvPr/>
        </p:nvSpPr>
        <p:spPr bwMode="auto">
          <a:xfrm>
            <a:off x="155575" y="-2239963"/>
            <a:ext cx="3609975" cy="4676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1763688" y="908720"/>
            <a:ext cx="1656184" cy="4320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35696" y="98072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Heróica</a:t>
            </a:r>
            <a:r>
              <a:rPr lang="es-MX" b="1" dirty="0" smtClean="0"/>
              <a:t> Puebla de Zaragoza, 02 	Mayo		            13</a:t>
            </a:r>
            <a:endParaRPr lang="en-U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227687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Fernando Solares Luna</a:t>
            </a:r>
            <a:endParaRPr lang="en-U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907704" y="314096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otorgo			Alfonso Téllez Valle</a:t>
            </a:r>
            <a:endParaRPr lang="en-U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932040" y="350100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mi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899592" y="3645024"/>
            <a:ext cx="79208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 smtClean="0"/>
              <a:t>realice los tramites para recibir mercancía y entregar los pagos correspondientes al precio pactado previamente entre la empresa “Confecciones La principal S.A. de C.V.,</a:t>
            </a:r>
            <a:r>
              <a:rPr lang="es-ES" dirty="0" smtClean="0"/>
              <a:t> </a:t>
            </a:r>
            <a:r>
              <a:rPr lang="es-ES" b="1" dirty="0" smtClean="0"/>
              <a:t>siendo testigos quienes se identifican con sus correspondientes no. de credencial de elector Sr. Alfonso Negrete Rosas 6933215 y la Sra. María Godínez Robles 8932455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arta-Poder-para-Imprimir.jpg"/>
          <p:cNvPicPr>
            <a:picLocks noChangeAspect="1"/>
          </p:cNvPicPr>
          <p:nvPr/>
        </p:nvPicPr>
        <p:blipFill>
          <a:blip r:embed="rId2" cstate="print"/>
          <a:srcRect l="4746" t="52100" r="2855" b="5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076056" y="47971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Sr. Fernando </a:t>
            </a:r>
            <a:r>
              <a:rPr lang="en-US" b="1" u="sng" dirty="0" err="1" smtClean="0"/>
              <a:t>Solares</a:t>
            </a:r>
            <a:r>
              <a:rPr lang="en-US" b="1" u="sng" dirty="0" smtClean="0"/>
              <a:t> Luna</a:t>
            </a:r>
            <a:endParaRPr lang="en-US" b="1" u="sng" dirty="0"/>
          </a:p>
        </p:txBody>
      </p:sp>
      <p:sp>
        <p:nvSpPr>
          <p:cNvPr id="6" name="5 CuadroTexto"/>
          <p:cNvSpPr txBox="1"/>
          <p:nvPr/>
        </p:nvSpPr>
        <p:spPr>
          <a:xfrm>
            <a:off x="755576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Sr. Alfonso Téllez Valle</a:t>
            </a:r>
            <a:endParaRPr lang="en-US" b="1" u="sng" dirty="0"/>
          </a:p>
        </p:txBody>
      </p:sp>
      <p:sp>
        <p:nvSpPr>
          <p:cNvPr id="8" name="7 Rectángulo"/>
          <p:cNvSpPr/>
          <p:nvPr/>
        </p:nvSpPr>
        <p:spPr>
          <a:xfrm>
            <a:off x="827584" y="5805264"/>
            <a:ext cx="2610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Sr. Alfonso </a:t>
            </a:r>
            <a:r>
              <a:rPr lang="en-US" b="1" dirty="0" err="1" smtClean="0"/>
              <a:t>Negrete</a:t>
            </a:r>
            <a:r>
              <a:rPr lang="en-US" b="1" dirty="0" smtClean="0"/>
              <a:t> Rosas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8064" y="580526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Sra. </a:t>
            </a:r>
            <a:r>
              <a:rPr lang="en-US" b="1" dirty="0" err="1" smtClean="0"/>
              <a:t>María</a:t>
            </a:r>
            <a:r>
              <a:rPr lang="en-US" b="1" dirty="0" smtClean="0"/>
              <a:t> </a:t>
            </a:r>
            <a:r>
              <a:rPr lang="en-US" b="1" dirty="0" err="1" smtClean="0"/>
              <a:t>Godínez</a:t>
            </a:r>
            <a:r>
              <a:rPr lang="en-US" b="1" dirty="0" smtClean="0"/>
              <a:t> </a:t>
            </a:r>
            <a:r>
              <a:rPr lang="en-US" b="1" dirty="0"/>
              <a:t>R</a:t>
            </a:r>
            <a:r>
              <a:rPr lang="en-US" b="1" dirty="0" smtClean="0"/>
              <a:t>obles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ta-Responsiva-para-imprimir.jpg"/>
          <p:cNvPicPr>
            <a:picLocks noChangeAspect="1"/>
          </p:cNvPicPr>
          <p:nvPr/>
        </p:nvPicPr>
        <p:blipFill>
          <a:blip r:embed="rId2" cstate="print"/>
          <a:srcRect b="458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259632" y="1556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Plymouth</a:t>
            </a:r>
            <a:endParaRPr lang="en-U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2" y="19168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1994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331640" y="22768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Voyager</a:t>
            </a:r>
            <a:r>
              <a:rPr lang="es-MX" b="1" dirty="0" smtClean="0"/>
              <a:t> Van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87624" y="270892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Verde </a:t>
            </a:r>
            <a:endParaRPr lang="en-U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1259632" y="31409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Importado</a:t>
            </a:r>
            <a:endParaRPr lang="en-U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652120" y="13407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T8154484034</a:t>
            </a:r>
            <a:endParaRPr lang="en-U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848872" y="1403484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04/29/98</a:t>
            </a:r>
            <a:endParaRPr lang="en-U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6288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George H. </a:t>
            </a:r>
            <a:r>
              <a:rPr lang="es-MX" b="1" dirty="0" err="1" smtClean="0"/>
              <a:t>Ryan</a:t>
            </a:r>
            <a:endParaRPr lang="en-U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860032" y="21328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2009</a:t>
            </a:r>
            <a:endParaRPr lang="en-U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7092280" y="213285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2010</a:t>
            </a:r>
            <a:endParaRPr lang="en-U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004048" y="242088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2011</a:t>
            </a:r>
            <a:endParaRPr lang="en-US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092280" y="24208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2012</a:t>
            </a:r>
            <a:endParaRPr lang="en-US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076056" y="26996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2013</a:t>
            </a:r>
            <a:endParaRPr lang="en-US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020272" y="314096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1748561</a:t>
            </a:r>
            <a:endParaRPr lang="en-U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508104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TUZ6906</a:t>
            </a:r>
            <a:endParaRPr lang="en-U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5076056" y="386104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G 0013182</a:t>
            </a:r>
            <a:endParaRPr lang="en-U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1259632" y="364502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2P4GH25K0RR772056</a:t>
            </a:r>
            <a:endParaRPr lang="en-US" b="1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691680" y="42930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8:00</a:t>
            </a:r>
            <a:endParaRPr lang="en-US" b="1" dirty="0"/>
          </a:p>
        </p:txBody>
      </p:sp>
      <p:sp>
        <p:nvSpPr>
          <p:cNvPr id="24" name="23 CuadroTexto"/>
          <p:cNvSpPr txBox="1"/>
          <p:nvPr/>
        </p:nvSpPr>
        <p:spPr>
          <a:xfrm>
            <a:off x="3923928" y="42930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08 - Mayo</a:t>
            </a:r>
            <a:endParaRPr lang="en-US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6948264" y="429309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3</a:t>
            </a:r>
            <a:endParaRPr lang="en-US" b="1" dirty="0"/>
          </a:p>
        </p:txBody>
      </p:sp>
      <p:sp>
        <p:nvSpPr>
          <p:cNvPr id="27" name="26 CuadroTexto"/>
          <p:cNvSpPr txBox="1"/>
          <p:nvPr/>
        </p:nvSpPr>
        <p:spPr>
          <a:xfrm>
            <a:off x="4788024" y="63813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20,000.00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arta-Responsiva-para-imprimir.jpg"/>
          <p:cNvPicPr>
            <a:picLocks noChangeAspect="1"/>
          </p:cNvPicPr>
          <p:nvPr/>
        </p:nvPicPr>
        <p:blipFill>
          <a:blip r:embed="rId2" cstate="print"/>
          <a:srcRect t="521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691680" y="0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/>
              <a:t>Veinte mil pesos 00/100 M.N</a:t>
            </a:r>
            <a:r>
              <a:rPr lang="es-MX" dirty="0" smtClean="0"/>
              <a:t>.</a:t>
            </a:r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Estela Martínez </a:t>
            </a:r>
            <a:r>
              <a:rPr lang="es-MX" b="1" dirty="0" err="1" smtClean="0"/>
              <a:t>Vidals</a:t>
            </a:r>
            <a:endParaRPr lang="en-US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155679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Hidalgo #09</a:t>
            </a:r>
            <a:endParaRPr lang="en-US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115616" y="18448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Col. Centro</a:t>
            </a:r>
            <a:endParaRPr lang="en-U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1547664" y="220486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Tepexi</a:t>
            </a:r>
            <a:r>
              <a:rPr lang="es-MX" b="1" dirty="0"/>
              <a:t> </a:t>
            </a:r>
            <a:r>
              <a:rPr lang="es-MX" b="1" dirty="0" smtClean="0"/>
              <a:t>de Rodríguez, Puebla</a:t>
            </a:r>
            <a:endParaRPr lang="en-U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475656" y="28529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IFE - </a:t>
            </a:r>
            <a:r>
              <a:rPr lang="es-ES" b="1" dirty="0" smtClean="0"/>
              <a:t>09473920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256584"/>
          </a:xfrm>
        </p:spPr>
        <p:txBody>
          <a:bodyPr>
            <a:normAutofit/>
          </a:bodyPr>
          <a:lstStyle/>
          <a:p>
            <a:r>
              <a:rPr lang="es-MX" dirty="0" smtClean="0"/>
              <a:t>Contrato de arrendamiento que celebran por una parte en su carácter de arrendador </a:t>
            </a:r>
            <a:r>
              <a:rPr lang="es-MX" b="1" u="sng" dirty="0" smtClean="0"/>
              <a:t>Sra. </a:t>
            </a:r>
            <a:r>
              <a:rPr lang="es-MX" b="1" u="sng" dirty="0" err="1" smtClean="0"/>
              <a:t>Aldegunda</a:t>
            </a:r>
            <a:r>
              <a:rPr lang="es-MX" b="1" u="sng" dirty="0" smtClean="0"/>
              <a:t> Soriano Barrera </a:t>
            </a:r>
            <a:r>
              <a:rPr lang="es-MX" dirty="0" smtClean="0"/>
              <a:t>y por otra parte en su carácter de arrendatario </a:t>
            </a:r>
            <a:r>
              <a:rPr lang="es-MX" b="1" u="sng" dirty="0" smtClean="0"/>
              <a:t>Sr. Juan Cruz </a:t>
            </a:r>
            <a:r>
              <a:rPr lang="es-MX" b="1" u="sng" dirty="0" err="1" smtClean="0"/>
              <a:t>Beltran</a:t>
            </a:r>
            <a:r>
              <a:rPr lang="es-MX" dirty="0" smtClean="0"/>
              <a:t> respecto del </a:t>
            </a:r>
            <a:r>
              <a:rPr lang="es-MX" b="1" u="sng" dirty="0" smtClean="0"/>
              <a:t>departamento</a:t>
            </a:r>
            <a:r>
              <a:rPr lang="es-MX" dirty="0" smtClean="0"/>
              <a:t> del inmueble No.</a:t>
            </a:r>
            <a:r>
              <a:rPr lang="es-MX" b="1" u="sng" dirty="0" smtClean="0"/>
              <a:t> 01 </a:t>
            </a:r>
            <a:r>
              <a:rPr lang="es-MX" dirty="0" smtClean="0"/>
              <a:t> ubicado en </a:t>
            </a:r>
            <a:r>
              <a:rPr lang="es-ES" b="1" u="sng" dirty="0" smtClean="0"/>
              <a:t>Av. Cafetales # 654, Colonia Villa </a:t>
            </a:r>
            <a:r>
              <a:rPr lang="es-ES" b="1" u="sng" dirty="0" err="1" smtClean="0"/>
              <a:t>Coapa</a:t>
            </a:r>
            <a:r>
              <a:rPr lang="es-ES" dirty="0"/>
              <a:t> </a:t>
            </a:r>
            <a:r>
              <a:rPr lang="es-ES" dirty="0" smtClean="0"/>
              <a:t>Estado de </a:t>
            </a:r>
            <a:r>
              <a:rPr lang="es-ES" b="1" u="sng" dirty="0" smtClean="0"/>
              <a:t>México, D.F. </a:t>
            </a:r>
            <a:r>
              <a:rPr lang="es-ES" dirty="0" smtClean="0"/>
              <a:t>de conformidad con las siguientes clausulas.</a:t>
            </a:r>
          </a:p>
          <a:p>
            <a:endParaRPr lang="en-US" b="1" u="sn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Clausulas 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1ª. El arrendador </a:t>
            </a:r>
            <a:r>
              <a:rPr lang="es-MX" b="1" u="sng" dirty="0" smtClean="0"/>
              <a:t>Sra. </a:t>
            </a:r>
            <a:r>
              <a:rPr lang="es-MX" b="1" u="sng" dirty="0" err="1" smtClean="0"/>
              <a:t>Aldegunda</a:t>
            </a:r>
            <a:r>
              <a:rPr lang="es-MX" b="1" u="sng" dirty="0" smtClean="0"/>
              <a:t> Soriano Barrera, </a:t>
            </a:r>
            <a:r>
              <a:rPr lang="es-MX" dirty="0" smtClean="0"/>
              <a:t> concede en a en arrendamiento al arrendatario </a:t>
            </a:r>
            <a:r>
              <a:rPr lang="es-MX" b="1" u="sng" dirty="0" smtClean="0"/>
              <a:t>Sr. Juan Cruz </a:t>
            </a:r>
            <a:r>
              <a:rPr lang="es-MX" b="1" u="sng" dirty="0" err="1" smtClean="0"/>
              <a:t>Beltran</a:t>
            </a:r>
            <a:r>
              <a:rPr lang="es-MX" b="1" u="sng" dirty="0" smtClean="0"/>
              <a:t> </a:t>
            </a:r>
            <a:r>
              <a:rPr lang="es-MX" dirty="0" smtClean="0"/>
              <a:t>el </a:t>
            </a:r>
            <a:r>
              <a:rPr lang="es-MX" b="1" u="sng" dirty="0" smtClean="0"/>
              <a:t>(Casa habitación) </a:t>
            </a:r>
            <a:r>
              <a:rPr lang="es-MX" dirty="0" smtClean="0"/>
              <a:t>del inmueble no. 01, ubicado en </a:t>
            </a:r>
            <a:r>
              <a:rPr lang="es-ES" b="1" u="sng" dirty="0" smtClean="0"/>
              <a:t>Av. Cafetales # 654, Colonia Villa </a:t>
            </a:r>
            <a:r>
              <a:rPr lang="es-ES" b="1" u="sng" dirty="0" err="1" smtClean="0"/>
              <a:t>Coapa</a:t>
            </a:r>
            <a:r>
              <a:rPr lang="es-ES" b="1" u="sng" dirty="0" smtClean="0"/>
              <a:t> Estado de México, D.F., </a:t>
            </a:r>
            <a:r>
              <a:rPr lang="es-ES" dirty="0" smtClean="0"/>
              <a:t> localidad que </a:t>
            </a:r>
            <a:r>
              <a:rPr lang="es-ES" b="1" u="sng" dirty="0" smtClean="0"/>
              <a:t>comparece</a:t>
            </a:r>
            <a:r>
              <a:rPr lang="es-ES" dirty="0" smtClean="0"/>
              <a:t> es de interés social y reúne las condiciones de higiene y seguridad y cuenta con </a:t>
            </a:r>
            <a:r>
              <a:rPr lang="es-ES" b="1" u="sng" dirty="0" smtClean="0"/>
              <a:t>vidrios, 4 puertas, 4 chapas, baño completo, </a:t>
            </a:r>
            <a:r>
              <a:rPr lang="es-ES" b="1" u="sng" dirty="0" err="1" smtClean="0"/>
              <a:t>cajon</a:t>
            </a:r>
            <a:r>
              <a:rPr lang="es-ES" b="1" u="sng" dirty="0" smtClean="0"/>
              <a:t> de estacionamiento, 2 recamaras, comedor, sala, cocina y patio.</a:t>
            </a:r>
            <a:endParaRPr lang="en-US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dirty="0" smtClean="0"/>
              <a:t>2ª. El arrendatario pagará al arrendador ó a quien sus derechos represente, la cantidad de </a:t>
            </a:r>
            <a:r>
              <a:rPr lang="es-MX" b="1" u="sng" dirty="0" smtClean="0"/>
              <a:t>$1,000.00 (Mil pesos 00/100 M.N.), </a:t>
            </a:r>
            <a:r>
              <a:rPr lang="es-MX" dirty="0" smtClean="0"/>
              <a:t>por concepto de renta mensual de la  localidad arrendada, misma que se cubrirá en moneda nacional y por meses adelantados en el domicilio del arrendador ubicado en </a:t>
            </a:r>
            <a:r>
              <a:rPr lang="es-ES" b="1" u="sng" dirty="0" smtClean="0"/>
              <a:t>Av. Cafetales # 802, Colonia Villa </a:t>
            </a:r>
            <a:r>
              <a:rPr lang="es-ES" b="1" u="sng" dirty="0" err="1" smtClean="0"/>
              <a:t>Coapa</a:t>
            </a:r>
            <a:r>
              <a:rPr lang="es-ES" b="1" u="sng" dirty="0" smtClean="0"/>
              <a:t> Estado de México, D.F., </a:t>
            </a:r>
            <a:r>
              <a:rPr lang="es-ES" dirty="0" smtClean="0"/>
              <a:t> sin necesidad de cobro… cubrir un </a:t>
            </a:r>
            <a:r>
              <a:rPr lang="es-ES" b="1" u="sng" dirty="0" smtClean="0"/>
              <a:t>10</a:t>
            </a:r>
            <a:r>
              <a:rPr lang="es-ES" dirty="0" smtClean="0"/>
              <a:t> % sobre el monto de las rentas adeudadas…</a:t>
            </a:r>
            <a:endParaRPr lang="en-US" b="1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3ª. El termino del arrendamiento será de </a:t>
            </a:r>
            <a:r>
              <a:rPr lang="es-MX" b="1" u="sng" dirty="0" smtClean="0"/>
              <a:t>seis meses, </a:t>
            </a:r>
            <a:r>
              <a:rPr lang="es-MX" dirty="0" smtClean="0"/>
              <a:t>contados a partir del día </a:t>
            </a:r>
            <a:r>
              <a:rPr lang="es-MX" b="1" u="sng" dirty="0" smtClean="0"/>
              <a:t>10 de mayo del 2013, </a:t>
            </a:r>
            <a:r>
              <a:rPr lang="es-MX" dirty="0" smtClean="0"/>
              <a:t>fecha en que el inquilino recibe el inmueble…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5ª. … cubriéndose en este caso o por incumplimiento de cualquiera de las cláusulas de este contrato, la cantidad de </a:t>
            </a:r>
            <a:r>
              <a:rPr lang="es-MX" b="1" u="sng" dirty="0" smtClean="0"/>
              <a:t>$ 2,000.00 </a:t>
            </a:r>
            <a:r>
              <a:rPr lang="es-MX" dirty="0" smtClean="0"/>
              <a:t>M.N. </a:t>
            </a:r>
            <a:r>
              <a:rPr lang="es-MX" b="1" u="sng" dirty="0" smtClean="0"/>
              <a:t>(Dos mil pesos 00/100 M.N.) </a:t>
            </a:r>
            <a:r>
              <a:rPr lang="es-MX" dirty="0" smtClean="0"/>
              <a:t>como pena convencional…</a:t>
            </a:r>
          </a:p>
          <a:p>
            <a:endParaRPr lang="es-MX" dirty="0"/>
          </a:p>
          <a:p>
            <a:endParaRPr lang="es-MX" dirty="0" smtClean="0"/>
          </a:p>
          <a:p>
            <a:r>
              <a:rPr lang="es-MX" b="1" u="sng" dirty="0" smtClean="0"/>
              <a:t>México, D.F. </a:t>
            </a:r>
            <a:r>
              <a:rPr lang="es-MX" dirty="0" smtClean="0"/>
              <a:t>el día </a:t>
            </a:r>
            <a:r>
              <a:rPr lang="es-MX" b="1" u="sng" dirty="0" smtClean="0"/>
              <a:t>08</a:t>
            </a:r>
            <a:r>
              <a:rPr lang="es-MX" dirty="0" smtClean="0"/>
              <a:t> de </a:t>
            </a:r>
            <a:r>
              <a:rPr lang="es-MX" b="1" u="sng" dirty="0" smtClean="0"/>
              <a:t>Mayo</a:t>
            </a:r>
            <a:r>
              <a:rPr lang="es-MX" dirty="0" smtClean="0"/>
              <a:t> de </a:t>
            </a:r>
            <a:r>
              <a:rPr lang="es-MX" b="1" u="sng" dirty="0" smtClean="0"/>
              <a:t>2013</a:t>
            </a:r>
            <a:endParaRPr lang="en-US" b="1" u="sng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460</Words>
  <Application>Microsoft Office PowerPoint</Application>
  <PresentationFormat>Presentación en pantalla (4:3)</PresentationFormat>
  <Paragraphs>45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Clausulas </vt:lpstr>
      <vt:lpstr>Diapositiva 7</vt:lpstr>
      <vt:lpstr>Diapositiva 8</vt:lpstr>
      <vt:lpstr>Diapositiva 9</vt:lpstr>
    </vt:vector>
  </TitlesOfParts>
  <Company>OEM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OEM</dc:creator>
  <cp:lastModifiedBy>OEM</cp:lastModifiedBy>
  <cp:revision>23</cp:revision>
  <dcterms:created xsi:type="dcterms:W3CDTF">2013-05-08T04:13:59Z</dcterms:created>
  <dcterms:modified xsi:type="dcterms:W3CDTF">2013-05-08T08:00:35Z</dcterms:modified>
</cp:coreProperties>
</file>